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5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6.xml" ContentType="application/vnd.openxmlformats-officedocument.presentationml.notesSlide+xml"/>
  <Override PartName="/ppt/tags/tag78.xml" ContentType="application/vnd.openxmlformats-officedocument.presentationml.tags+xml"/>
  <Override PartName="/ppt/notesSlides/notesSlide7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8.xml" ContentType="application/vnd.openxmlformats-officedocument.presentationml.notesSlide+xml"/>
  <Override PartName="/ppt/tags/tag81.xml" ContentType="application/vnd.openxmlformats-officedocument.presentationml.tags+xml"/>
  <Override PartName="/ppt/notesSlides/notesSlide9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0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1.xml" ContentType="application/vnd.openxmlformats-officedocument.presentationml.notesSlide+xml"/>
  <Override PartName="/ppt/tags/tag87.xml" ContentType="application/vnd.openxmlformats-officedocument.presentationml.tags+xml"/>
  <Override PartName="/ppt/notesSlides/notesSlide1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3.xml" ContentType="application/vnd.openxmlformats-officedocument.presentationml.notesSlide+xml"/>
  <Override PartName="/ppt/tags/tag90.xml" ContentType="application/vnd.openxmlformats-officedocument.presentationml.tags+xml"/>
  <Override PartName="/ppt/notesSlides/notesSlide14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15.xml" ContentType="application/vnd.openxmlformats-officedocument.presentationml.notesSlide+xml"/>
  <Override PartName="/ppt/tags/tag93.xml" ContentType="application/vnd.openxmlformats-officedocument.presentationml.tags+xml"/>
  <Override PartName="/ppt/notesSlides/notesSlide16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17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18.xml" ContentType="application/vnd.openxmlformats-officedocument.presentationml.notesSlide+xml"/>
  <Override PartName="/ppt/tags/tag100.xml" ContentType="application/vnd.openxmlformats-officedocument.presentationml.tags+xml"/>
  <Override PartName="/ppt/notesSlides/notesSlide19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3"/>
    <p:sldMasterId id="2147483735" r:id="rId14"/>
  </p:sldMasterIdLst>
  <p:notesMasterIdLst>
    <p:notesMasterId r:id="rId45"/>
  </p:notesMasterIdLst>
  <p:sldIdLst>
    <p:sldId id="281" r:id="rId15"/>
    <p:sldId id="259" r:id="rId16"/>
    <p:sldId id="270" r:id="rId17"/>
    <p:sldId id="280" r:id="rId18"/>
    <p:sldId id="282" r:id="rId19"/>
    <p:sldId id="260" r:id="rId20"/>
    <p:sldId id="283" r:id="rId21"/>
    <p:sldId id="261" r:id="rId22"/>
    <p:sldId id="284" r:id="rId23"/>
    <p:sldId id="262" r:id="rId24"/>
    <p:sldId id="285" r:id="rId25"/>
    <p:sldId id="263" r:id="rId26"/>
    <p:sldId id="286" r:id="rId27"/>
    <p:sldId id="264" r:id="rId28"/>
    <p:sldId id="278" r:id="rId29"/>
    <p:sldId id="287" r:id="rId30"/>
    <p:sldId id="266" r:id="rId31"/>
    <p:sldId id="267" r:id="rId32"/>
    <p:sldId id="288" r:id="rId33"/>
    <p:sldId id="289" r:id="rId34"/>
    <p:sldId id="268" r:id="rId35"/>
    <p:sldId id="290" r:id="rId36"/>
    <p:sldId id="269" r:id="rId37"/>
    <p:sldId id="276" r:id="rId38"/>
    <p:sldId id="291" r:id="rId39"/>
    <p:sldId id="272" r:id="rId40"/>
    <p:sldId id="292" r:id="rId41"/>
    <p:sldId id="273" r:id="rId42"/>
    <p:sldId id="271" r:id="rId43"/>
    <p:sldId id="274" r:id="rId4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109" d="100"/>
          <a:sy n="109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Master" Target="slideMasters/slideMaster2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theme" Target="theme/theme1.xml"/><Relationship Id="rId8" Type="http://schemas.openxmlformats.org/officeDocument/2006/relationships/customXml" Target="../customXml/item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455AD-58B2-4BAB-A55B-0B296DB6B5DB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DF968-2FDF-4562-A54E-CBD4FD1449D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1748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02B29F-68D6-4778-9FEB-DDBD5EB25E3A}" type="slidenum">
              <a:rPr lang="lt-LT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57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2</a:t>
            </a:fld>
            <a:endParaRPr lang="lt-L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3</a:t>
            </a:fld>
            <a:endParaRPr lang="lt-LT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Pakartosime</a:t>
            </a:r>
            <a:r>
              <a:rPr lang="lt-LT" baseline="0" dirty="0" smtClean="0"/>
              <a:t> kaulų pavadinimus.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4</a:t>
            </a:fld>
            <a:endParaRPr lang="lt-LT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948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8</a:t>
            </a:fld>
            <a:endParaRPr lang="lt-LT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146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10</a:t>
            </a:fld>
            <a:endParaRPr lang="lt-LT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76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12</a:t>
            </a:fld>
            <a:endParaRPr lang="lt-LT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15</a:t>
            </a:fld>
            <a:endParaRPr lang="lt-LT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959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17</a:t>
            </a:fld>
            <a:endParaRPr lang="lt-LT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18</a:t>
            </a:fld>
            <a:endParaRPr lang="lt-LT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949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409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21</a:t>
            </a:fld>
            <a:endParaRPr lang="lt-LT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DF968-2FDF-4562-A54E-CBD4FD1449DD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226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DF968-2FDF-4562-A54E-CBD4FD1449DD}" type="slidenum">
              <a:rPr lang="lt-LT" smtClean="0"/>
              <a:pPr/>
              <a:t>26</a:t>
            </a:fld>
            <a:endParaRPr lang="lt-L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customXml" Target="../../customXml/item9.xml"/><Relationship Id="rId6" Type="http://schemas.openxmlformats.org/officeDocument/2006/relationships/tags" Target="../tags/tag5.xml"/><Relationship Id="rId11" Type="http://schemas.openxmlformats.org/officeDocument/2006/relationships/image" Target="../media/image4.png"/><Relationship Id="rId5" Type="http://schemas.openxmlformats.org/officeDocument/2006/relationships/tags" Target="../tags/tag4.xml"/><Relationship Id="rId10" Type="http://schemas.openxmlformats.org/officeDocument/2006/relationships/image" Target="../media/image3.png"/><Relationship Id="rId4" Type="http://schemas.openxmlformats.org/officeDocument/2006/relationships/tags" Target="../tags/tag3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customXml" Target="../../customXml/item12.xml"/><Relationship Id="rId6" Type="http://schemas.openxmlformats.org/officeDocument/2006/relationships/tags" Target="../tags/tag11.xml"/><Relationship Id="rId11" Type="http://schemas.openxmlformats.org/officeDocument/2006/relationships/image" Target="../media/image4.pn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customXml" Target="../../customXml/item5.xml"/><Relationship Id="rId6" Type="http://schemas.openxmlformats.org/officeDocument/2006/relationships/tags" Target="../tags/tag17.xml"/><Relationship Id="rId11" Type="http://schemas.openxmlformats.org/officeDocument/2006/relationships/image" Target="../media/image4.png"/><Relationship Id="rId5" Type="http://schemas.openxmlformats.org/officeDocument/2006/relationships/tags" Target="../tags/tag16.xml"/><Relationship Id="rId10" Type="http://schemas.openxmlformats.org/officeDocument/2006/relationships/image" Target="../media/image3.png"/><Relationship Id="rId4" Type="http://schemas.openxmlformats.org/officeDocument/2006/relationships/tags" Target="../tags/tag15.xm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customXml" Target="../../customXml/item7.xml"/><Relationship Id="rId6" Type="http://schemas.openxmlformats.org/officeDocument/2006/relationships/tags" Target="../tags/tag23.xml"/><Relationship Id="rId11" Type="http://schemas.openxmlformats.org/officeDocument/2006/relationships/image" Target="../media/image4.png"/><Relationship Id="rId5" Type="http://schemas.openxmlformats.org/officeDocument/2006/relationships/tags" Target="../tags/tag22.xml"/><Relationship Id="rId10" Type="http://schemas.openxmlformats.org/officeDocument/2006/relationships/image" Target="../media/image3.png"/><Relationship Id="rId4" Type="http://schemas.openxmlformats.org/officeDocument/2006/relationships/tags" Target="../tags/tag21.xml"/><Relationship Id="rId9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customXml" Target="../../customXml/item2.xml"/><Relationship Id="rId6" Type="http://schemas.openxmlformats.org/officeDocument/2006/relationships/tags" Target="../tags/tag29.xml"/><Relationship Id="rId11" Type="http://schemas.openxmlformats.org/officeDocument/2006/relationships/image" Target="../media/image4.png"/><Relationship Id="rId5" Type="http://schemas.openxmlformats.org/officeDocument/2006/relationships/tags" Target="../tags/tag28.xml"/><Relationship Id="rId10" Type="http://schemas.openxmlformats.org/officeDocument/2006/relationships/image" Target="../media/image3.png"/><Relationship Id="rId4" Type="http://schemas.openxmlformats.org/officeDocument/2006/relationships/tags" Target="../tags/tag27.xml"/><Relationship Id="rId9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customXml" Target="../../customXml/item1.xml"/><Relationship Id="rId6" Type="http://schemas.openxmlformats.org/officeDocument/2006/relationships/tags" Target="../tags/tag35.xml"/><Relationship Id="rId11" Type="http://schemas.openxmlformats.org/officeDocument/2006/relationships/image" Target="../media/image4.png"/><Relationship Id="rId5" Type="http://schemas.openxmlformats.org/officeDocument/2006/relationships/tags" Target="../tags/tag34.xml"/><Relationship Id="rId10" Type="http://schemas.openxmlformats.org/officeDocument/2006/relationships/image" Target="../media/image3.png"/><Relationship Id="rId4" Type="http://schemas.openxmlformats.org/officeDocument/2006/relationships/tags" Target="../tags/tag33.xml"/><Relationship Id="rId9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customXml" Target="../../customXml/item3.xml"/><Relationship Id="rId6" Type="http://schemas.openxmlformats.org/officeDocument/2006/relationships/tags" Target="../tags/tag41.xml"/><Relationship Id="rId11" Type="http://schemas.openxmlformats.org/officeDocument/2006/relationships/image" Target="../media/image4.png"/><Relationship Id="rId5" Type="http://schemas.openxmlformats.org/officeDocument/2006/relationships/tags" Target="../tags/tag40.xml"/><Relationship Id="rId10" Type="http://schemas.openxmlformats.org/officeDocument/2006/relationships/image" Target="../media/image3.png"/><Relationship Id="rId4" Type="http://schemas.openxmlformats.org/officeDocument/2006/relationships/tags" Target="../tags/tag39.xml"/><Relationship Id="rId9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5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9.png"/><Relationship Id="rId2" Type="http://schemas.openxmlformats.org/officeDocument/2006/relationships/tags" Target="../tags/tag43.xml"/><Relationship Id="rId16" Type="http://schemas.openxmlformats.org/officeDocument/2006/relationships/image" Target="../media/image8.png"/><Relationship Id="rId1" Type="http://schemas.openxmlformats.org/officeDocument/2006/relationships/customXml" Target="../../customXml/item8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image" Target="../media/image7.png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customXml" Target="../../customXml/item6.xml"/><Relationship Id="rId6" Type="http://schemas.openxmlformats.org/officeDocument/2006/relationships/tags" Target="../tags/tag57.xml"/><Relationship Id="rId11" Type="http://schemas.openxmlformats.org/officeDocument/2006/relationships/image" Target="../media/image4.png"/><Relationship Id="rId5" Type="http://schemas.openxmlformats.org/officeDocument/2006/relationships/tags" Target="../tags/tag56.xml"/><Relationship Id="rId10" Type="http://schemas.openxmlformats.org/officeDocument/2006/relationships/image" Target="../media/image3.png"/><Relationship Id="rId4" Type="http://schemas.openxmlformats.org/officeDocument/2006/relationships/tags" Target="../tags/tag55.xml"/><Relationship Id="rId9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customXml" Target="../../customXml/item11.xml"/><Relationship Id="rId4" Type="http://schemas.openxmlformats.org/officeDocument/2006/relationships/image" Target="../media/image10.jpe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customXml" Target="../../customXml/item10.xml"/><Relationship Id="rId6" Type="http://schemas.openxmlformats.org/officeDocument/2006/relationships/tags" Target="../tags/tag64.xml"/><Relationship Id="rId11" Type="http://schemas.openxmlformats.org/officeDocument/2006/relationships/image" Target="../media/image4.png"/><Relationship Id="rId5" Type="http://schemas.openxmlformats.org/officeDocument/2006/relationships/tags" Target="../tags/tag63.xml"/><Relationship Id="rId10" Type="http://schemas.openxmlformats.org/officeDocument/2006/relationships/image" Target="../media/image3.png"/><Relationship Id="rId4" Type="http://schemas.openxmlformats.org/officeDocument/2006/relationships/tags" Target="../tags/tag62.xml"/><Relationship Id="rId9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customXml" Target="../../customXml/item4.xml"/><Relationship Id="rId6" Type="http://schemas.openxmlformats.org/officeDocument/2006/relationships/tags" Target="../tags/tag70.xml"/><Relationship Id="rId11" Type="http://schemas.openxmlformats.org/officeDocument/2006/relationships/image" Target="../media/image4.png"/><Relationship Id="rId5" Type="http://schemas.openxmlformats.org/officeDocument/2006/relationships/tags" Target="../tags/tag69.xml"/><Relationship Id="rId10" Type="http://schemas.openxmlformats.org/officeDocument/2006/relationships/image" Target="../media/image3.png"/><Relationship Id="rId4" Type="http://schemas.openxmlformats.org/officeDocument/2006/relationships/tags" Target="../tags/tag68.xml"/><Relationship Id="rId9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7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6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2256624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55448" y="4337341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8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 descr="Palette.png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9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0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 userDrawn="1"/>
        </p:nvSpPr>
        <p:spPr>
          <a:xfrm>
            <a:off x="2699792" y="188640"/>
            <a:ext cx="6264696" cy="792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lt-LT" sz="2400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179512" y="1196752"/>
            <a:ext cx="8784976" cy="4536504"/>
          </a:xfrm>
          <a:prstGeom prst="roundRect">
            <a:avLst>
              <a:gd name="adj" fmla="val 521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lt-L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lt-LT" dirty="0" smtClean="0"/>
              <a:t>Spustelėję redag. ruoš. pavad. stilių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pic>
        <p:nvPicPr>
          <p:cNvPr id="11" name="Picture 9" descr="ESF keturspalvi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000"/>
            <a:ext cx="2270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ntrinis pavadinimas 2"/>
          <p:cNvSpPr txBox="1">
            <a:spLocks/>
          </p:cNvSpPr>
          <p:nvPr userDrawn="1"/>
        </p:nvSpPr>
        <p:spPr>
          <a:xfrm>
            <a:off x="435792" y="1769103"/>
            <a:ext cx="2768056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ntrinis pavadinimas 2"/>
          <p:cNvSpPr txBox="1">
            <a:spLocks/>
          </p:cNvSpPr>
          <p:nvPr userDrawn="1"/>
        </p:nvSpPr>
        <p:spPr>
          <a:xfrm>
            <a:off x="3955544" y="1738202"/>
            <a:ext cx="4653644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tačiakampis 3"/>
          <p:cNvSpPr/>
          <p:nvPr userDrawn="1"/>
        </p:nvSpPr>
        <p:spPr>
          <a:xfrm>
            <a:off x="2483768" y="6165304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Mokymo inovacijų taikymo infrastruktūros kūrimas siekiant plėtoti netradi</a:t>
            </a: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nio ugdymo formų </a:t>
            </a:r>
            <a:r>
              <a:rPr lang="lt-LT" sz="10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įvairovę. VP1-2.2-ŠMM-05-K-01-068</a:t>
            </a:r>
            <a:endParaRPr lang="lt-LT" sz="1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divine_logo_forprint_cmyk_color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660232" y="6165304"/>
            <a:ext cx="1080120" cy="401414"/>
          </a:xfrm>
          <a:prstGeom prst="rect">
            <a:avLst/>
          </a:prstGeom>
        </p:spPr>
      </p:pic>
      <p:pic>
        <p:nvPicPr>
          <p:cNvPr id="17" name="Picture 16" descr="traku-voke1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6021288"/>
            <a:ext cx="648072" cy="648072"/>
          </a:xfrm>
          <a:prstGeom prst="rect">
            <a:avLst/>
          </a:prstGeom>
        </p:spPr>
      </p:pic>
      <p:pic>
        <p:nvPicPr>
          <p:cNvPr id="20" name="Picture 11" descr="parama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62686" y="5993780"/>
            <a:ext cx="1752600" cy="7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559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385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340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75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8090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891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0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001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1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0973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362EB7-17D4-4A76-ABFD-44E205497162}" type="datetimeFigureOut">
              <a:rPr lang="lt-LT" smtClean="0">
                <a:solidFill>
                  <a:prstClr val="black"/>
                </a:solidFill>
                <a:cs typeface="Arial" charset="0"/>
              </a:rPr>
              <a:pPr/>
              <a:t>2018-09-26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F1340E-93FE-435C-ABDF-D3DDA20D2795}" type="slidenum">
              <a:rPr lang="lt-LT" smtClean="0">
                <a:solidFill>
                  <a:prstClr val="black"/>
                </a:solidFill>
                <a:cs typeface="Arial" charset="0"/>
              </a:rPr>
              <a:pPr/>
              <a:t>‹#›</a:t>
            </a:fld>
            <a:endParaRPr lang="lt-LT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56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1F35-C1F8-4DF6-936D-202EB074B561}" type="datetimeFigureOut">
              <a:rPr lang="lt-LT" smtClean="0"/>
              <a:pPr/>
              <a:t>2018-09-26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B7B2F-3CFF-4A8B-AF8E-F152F3D7E9BC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2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16.gif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5.xml"/><Relationship Id="rId5" Type="http://schemas.openxmlformats.org/officeDocument/2006/relationships/image" Target="../media/image16.gif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6.gif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8.xml"/><Relationship Id="rId5" Type="http://schemas.openxmlformats.org/officeDocument/2006/relationships/image" Target="../media/image16.gif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6.gi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1.xml"/><Relationship Id="rId5" Type="http://schemas.openxmlformats.org/officeDocument/2006/relationships/image" Target="../media/image16.gif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6.gif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84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16.gif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7.xml"/><Relationship Id="rId5" Type="http://schemas.openxmlformats.org/officeDocument/2006/relationships/image" Target="../media/image16.gif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gif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26.jpe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0.xml"/><Relationship Id="rId5" Type="http://schemas.openxmlformats.org/officeDocument/2006/relationships/image" Target="../media/image16.gif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6.gif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3.xml"/><Relationship Id="rId5" Type="http://schemas.openxmlformats.org/officeDocument/2006/relationships/image" Target="../media/image16.gif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6.gif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8.jpe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96.xml"/><Relationship Id="rId4" Type="http://schemas.openxmlformats.org/officeDocument/2006/relationships/image" Target="../media/image1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21.png"/><Relationship Id="rId5" Type="http://schemas.openxmlformats.org/officeDocument/2006/relationships/image" Target="../media/image16.gif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99.xml"/><Relationship Id="rId5" Type="http://schemas.openxmlformats.org/officeDocument/2006/relationships/image" Target="../media/image31.jpeg"/><Relationship Id="rId4" Type="http://schemas.openxmlformats.org/officeDocument/2006/relationships/image" Target="../media/image1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00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1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0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4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33.jpeg"/><Relationship Id="rId5" Type="http://schemas.openxmlformats.org/officeDocument/2006/relationships/image" Target="../media/image21.png"/><Relationship Id="rId4" Type="http://schemas.openxmlformats.org/officeDocument/2006/relationships/image" Target="../media/image1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4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upermama.lt/forumas/lofiversion/index.php/t418034.html" TargetMode="External"/><Relationship Id="rId13" Type="http://schemas.openxmlformats.org/officeDocument/2006/relationships/hyperlink" Target="http://sveikasirjaunas.lt/index.php?option=com_content&amp;view=article&amp;id=59&amp;Itemid=82" TargetMode="External"/><Relationship Id="rId3" Type="http://schemas.openxmlformats.org/officeDocument/2006/relationships/hyperlink" Target="http://www.istockphoto.com/stock-illustration-3818382-cartoon-of-boy-with-a-cast.php" TargetMode="External"/><Relationship Id="rId7" Type="http://schemas.openxmlformats.org/officeDocument/2006/relationships/hyperlink" Target="http://www.nekalk.lt/klausimas/2202-kaip-vadinama-paryskinta-skeleto-dalis" TargetMode="External"/><Relationship Id="rId12" Type="http://schemas.openxmlformats.org/officeDocument/2006/relationships/hyperlink" Target="http://www.postureinstyle.com/" TargetMode="External"/><Relationship Id="rId2" Type="http://schemas.openxmlformats.org/officeDocument/2006/relationships/hyperlink" Target="http://thehealthremedies.com/wp-content/uploads/2011/06/good.bad-posture-flip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Human_pelvis" TargetMode="External"/><Relationship Id="rId11" Type="http://schemas.openxmlformats.org/officeDocument/2006/relationships/hyperlink" Target="http://www.knigge.ru/pravilno_hodit.html" TargetMode="External"/><Relationship Id="rId5" Type="http://schemas.openxmlformats.org/officeDocument/2006/relationships/hyperlink" Target="http://www.ostene.com/CardiacSurgery.html" TargetMode="External"/><Relationship Id="rId10" Type="http://schemas.openxmlformats.org/officeDocument/2006/relationships/hyperlink" Target="http://printables.kaboose.com/printable-skeleton.html" TargetMode="External"/><Relationship Id="rId4" Type="http://schemas.openxmlformats.org/officeDocument/2006/relationships/hyperlink" Target="http://www.dragoart.com/tuts/2985/1/1/how-to-draw-a-skeleton.htm" TargetMode="External"/><Relationship Id="rId9" Type="http://schemas.openxmlformats.org/officeDocument/2006/relationships/hyperlink" Target="http://www.drawinghowtodraw.com/stepbystepdrawinglessons/2010/09/how-to-draw-cartoon-skeletons-with-step-by-step-drawing-lesson-for-hallowe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ntrinis pavadinimas 2"/>
          <p:cNvSpPr txBox="1">
            <a:spLocks/>
          </p:cNvSpPr>
          <p:nvPr/>
        </p:nvSpPr>
        <p:spPr>
          <a:xfrm>
            <a:off x="562073" y="1556792"/>
            <a:ext cx="2948564" cy="3911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t-LT" sz="1800" b="1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1800" b="1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ntrinis pavadinimas 2"/>
          <p:cNvSpPr>
            <a:spLocks noGrp="1"/>
          </p:cNvSpPr>
          <p:nvPr>
            <p:ph type="subTitle" idx="1"/>
          </p:nvPr>
        </p:nvSpPr>
        <p:spPr>
          <a:xfrm>
            <a:off x="2627784" y="260648"/>
            <a:ext cx="6192688" cy="646486"/>
          </a:xfrm>
        </p:spPr>
        <p:txBody>
          <a:bodyPr/>
          <a:lstStyle/>
          <a:p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Viktorina - žmogaus griaučiai</a:t>
            </a:r>
            <a:endParaRPr lang="lt-L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ntrinis pavadinimas 2"/>
          <p:cNvSpPr txBox="1">
            <a:spLocks/>
          </p:cNvSpPr>
          <p:nvPr/>
        </p:nvSpPr>
        <p:spPr>
          <a:xfrm>
            <a:off x="3779912" y="1556792"/>
            <a:ext cx="4953312" cy="3911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lt-LT" sz="17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132856"/>
            <a:ext cx="2309689" cy="2636912"/>
          </a:xfrm>
          <a:prstGeom prst="rect">
            <a:avLst/>
          </a:prstGeom>
          <a:noFill/>
        </p:spPr>
      </p:pic>
      <p:pic>
        <p:nvPicPr>
          <p:cNvPr id="1026" name="Picture 2" descr="Image result for klaustuk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255">
            <a:off x="3819127" y="1556792"/>
            <a:ext cx="254613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4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915816" y="1988840"/>
            <a:ext cx="6061770" cy="4680520"/>
          </a:xfrm>
          <a:prstGeom prst="roundRect">
            <a:avLst>
              <a:gd name="adj" fmla="val 11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r>
              <a:rPr lang="lt-LT" sz="28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Pagalbon atskubėjo peliukas Gudrutis.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endParaRPr lang="lt-LT" sz="28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endParaRPr lang="lt-LT" sz="28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endParaRPr lang="lt-LT" sz="28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endParaRPr lang="lt-LT" sz="28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r>
              <a:rPr lang="lt-L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O, ar jūs žinote, kokie yra žmogaus kaulai ir kam jie reikalingi?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r>
              <a:rPr lang="lt-L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Pasimokykime kartu su Petriuku ir Gudručiu.</a:t>
            </a:r>
          </a:p>
        </p:txBody>
      </p:sp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4203" y="2537812"/>
            <a:ext cx="1868183" cy="2132856"/>
          </a:xfrm>
          <a:prstGeom prst="rect">
            <a:avLst/>
          </a:prstGeom>
          <a:noFill/>
        </p:spPr>
      </p:pic>
      <p:pic>
        <p:nvPicPr>
          <p:cNvPr id="1026" name="Picture 2" descr="C:\Users\Valdone\Desktop\Paveikslėlis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25" r="89825">
                        <a14:foregroundMark x1="38596" y1="43158" x2="38596" y2="43158"/>
                        <a14:foregroundMark x1="34035" y1="40526" x2="34035" y2="40526"/>
                        <a14:foregroundMark x1="30877" y1="43421" x2="30877" y2="43421"/>
                        <a14:foregroundMark x1="53684" y1="40789" x2="53684" y2="40789"/>
                        <a14:foregroundMark x1="53684" y1="44211" x2="53684" y2="44211"/>
                        <a14:foregroundMark x1="46316" y1="43421" x2="46316" y2="43421"/>
                        <a14:foregroundMark x1="39649" y1="32895" x2="39649" y2="32895"/>
                        <a14:foregroundMark x1="57544" y1="33421" x2="57544" y2="33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8981"/>
            <a:ext cx="27146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1"/>
          <p:cNvSpPr/>
          <p:nvPr/>
        </p:nvSpPr>
        <p:spPr>
          <a:xfrm>
            <a:off x="334198" y="332656"/>
            <a:ext cx="87854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819650" algn="l"/>
              </a:tabLst>
            </a:pPr>
            <a:r>
              <a:rPr lang="lt-LT" sz="28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Žaisdamas Petriukas pargriuvo ir susilaužė </a:t>
            </a:r>
            <a:r>
              <a:rPr lang="lt-LT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ranką – jam lūžo dilbio kaulas. Berniukui pasidarė </a:t>
            </a:r>
            <a:r>
              <a:rPr lang="lt-LT" sz="28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įdomu, kas tie </a:t>
            </a:r>
            <a:r>
              <a:rPr lang="lt-LT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kaulai, kokie jie būna </a:t>
            </a:r>
            <a:r>
              <a:rPr lang="lt-LT" sz="28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ir kam </a:t>
            </a:r>
            <a:r>
              <a:rPr lang="lt-LT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yra </a:t>
            </a:r>
            <a:r>
              <a:rPr lang="lt-LT" sz="28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reikalingi.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966499"/>
            <a:ext cx="2309689" cy="2636912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873153" y="620688"/>
            <a:ext cx="5731295" cy="5400600"/>
          </a:xfrm>
          <a:prstGeom prst="wedgeRoundRectCallout">
            <a:avLst>
              <a:gd name="adj1" fmla="val -58221"/>
              <a:gd name="adj2" fmla="val 2340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Tuoj jums viską paaiškinsiu</a:t>
            </a:r>
            <a:r>
              <a:rPr lang="en-GB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Visi įvairių dydžių ir formų kaulai sudaro </a:t>
            </a:r>
            <a:r>
              <a:rPr lang="lt-LT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griaučius. </a:t>
            </a:r>
          </a:p>
          <a:p>
            <a:pPr>
              <a:buNone/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 jų  būtume visiškai minkšti. </a:t>
            </a:r>
          </a:p>
          <a:p>
            <a:pPr>
              <a:buNone/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Jie </a:t>
            </a:r>
            <a:r>
              <a:rPr lang="lt-LT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palaiko  kūną </a:t>
            </a: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ir </a:t>
            </a:r>
            <a:r>
              <a:rPr lang="lt-LT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apsaugo labai svarbius organus</a:t>
            </a: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pavyzdžiui, krūtinkaulis ir šonkauliai – širdį, plaučius. </a:t>
            </a:r>
          </a:p>
          <a:p>
            <a:pPr>
              <a:buNone/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Šių keistų pastolių ir jų sąjungininko stuburo dėka  galime stovėti  ir visur bėgioti!</a:t>
            </a:r>
            <a:endParaRPr lang="lt-LT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20819" y="3003672"/>
            <a:ext cx="141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Dilbis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29745" y="2218842"/>
            <a:ext cx="1883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Žastikaulis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819" y="598242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Kaukolė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09617" y="880083"/>
            <a:ext cx="2005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Žandikaulis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54129" y="1364523"/>
            <a:ext cx="1923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Raktikaulis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65923" y="2468427"/>
            <a:ext cx="1845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Šonkauliai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54221" y="3782585"/>
            <a:ext cx="2371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Riešakauliai 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942779" y="3760588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2800" dirty="0" smtClean="0">
                <a:latin typeface="Arial" pitchFamily="34" charset="0"/>
                <a:cs typeface="Arial" pitchFamily="34" charset="0"/>
              </a:rPr>
              <a:t>Delnikauliai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71145" y="1662218"/>
            <a:ext cx="2044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Krūtinkaulis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127858" y="3186540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Stuburas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929745" y="4776745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Dubenkaulis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74900" y="4515135"/>
            <a:ext cx="2105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Šlaunikaulis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197915" y="5319953"/>
            <a:ext cx="2284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Blauzdikaulis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945430" y="5765048"/>
            <a:ext cx="2244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itchFamily="34" charset="0"/>
                <a:cs typeface="Arial" pitchFamily="34" charset="0"/>
              </a:rPr>
              <a:t>Pėdos kaulai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 rot="16200000">
            <a:off x="-1479082" y="2023358"/>
            <a:ext cx="4622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ŽMOGAUS  GRIAUČIAI</a:t>
            </a:r>
            <a:endParaRPr lang="lt-LT" sz="3200" b="1" dirty="0"/>
          </a:p>
        </p:txBody>
      </p:sp>
      <p:pic>
        <p:nvPicPr>
          <p:cNvPr id="125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134" y="4776745"/>
            <a:ext cx="1769071" cy="2132856"/>
          </a:xfrm>
          <a:prstGeom prst="rect">
            <a:avLst/>
          </a:prstGeom>
          <a:noFill/>
        </p:spPr>
      </p:pic>
      <p:pic>
        <p:nvPicPr>
          <p:cNvPr id="2050" name="Picture 2" descr="C:\Users\Valdone\Desktop\Paveikslėlis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48" y="227035"/>
            <a:ext cx="2578100" cy="65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Tiesioji rodyklės jungtis 7"/>
          <p:cNvCxnSpPr>
            <a:stCxn id="16" idx="1"/>
          </p:cNvCxnSpPr>
          <p:nvPr/>
        </p:nvCxnSpPr>
        <p:spPr>
          <a:xfrm flipH="1" flipV="1">
            <a:off x="6012160" y="764704"/>
            <a:ext cx="1008659" cy="951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Tiesioji rodyklės jungtis 42"/>
          <p:cNvCxnSpPr>
            <a:stCxn id="36" idx="1"/>
          </p:cNvCxnSpPr>
          <p:nvPr/>
        </p:nvCxnSpPr>
        <p:spPr>
          <a:xfrm flipH="1">
            <a:off x="6012161" y="1626133"/>
            <a:ext cx="8419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Tiesioji rodyklės jungtis 45"/>
          <p:cNvCxnSpPr>
            <a:stCxn id="13" idx="1"/>
          </p:cNvCxnSpPr>
          <p:nvPr/>
        </p:nvCxnSpPr>
        <p:spPr>
          <a:xfrm flipH="1" flipV="1">
            <a:off x="6433146" y="2315745"/>
            <a:ext cx="496599" cy="1647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Tiesioji rodyklės jungtis 47"/>
          <p:cNvCxnSpPr>
            <a:stCxn id="9" idx="1"/>
          </p:cNvCxnSpPr>
          <p:nvPr/>
        </p:nvCxnSpPr>
        <p:spPr>
          <a:xfrm flipH="1" flipV="1">
            <a:off x="6668890" y="3234114"/>
            <a:ext cx="351929" cy="3116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Tiesioji rodyklės jungtis 52"/>
          <p:cNvCxnSpPr>
            <a:stCxn id="84" idx="1"/>
          </p:cNvCxnSpPr>
          <p:nvPr/>
        </p:nvCxnSpPr>
        <p:spPr>
          <a:xfrm flipH="1" flipV="1">
            <a:off x="6668891" y="3974624"/>
            <a:ext cx="273888" cy="4757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Tiesioji rodyklės jungtis 55"/>
          <p:cNvCxnSpPr/>
          <p:nvPr/>
        </p:nvCxnSpPr>
        <p:spPr>
          <a:xfrm flipH="1" flipV="1">
            <a:off x="5928815" y="3003672"/>
            <a:ext cx="1008660" cy="20554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Tiesioji rodyklės jungtis 57"/>
          <p:cNvCxnSpPr/>
          <p:nvPr/>
        </p:nvCxnSpPr>
        <p:spPr>
          <a:xfrm flipH="1">
            <a:off x="6012161" y="6026658"/>
            <a:ext cx="933270" cy="42667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Tiesioji rodyklės jungtis 59"/>
          <p:cNvCxnSpPr/>
          <p:nvPr/>
        </p:nvCxnSpPr>
        <p:spPr>
          <a:xfrm flipV="1">
            <a:off x="4421976" y="5581563"/>
            <a:ext cx="688541" cy="1756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Tiesioji rodyklės jungtis 62"/>
          <p:cNvCxnSpPr/>
          <p:nvPr/>
        </p:nvCxnSpPr>
        <p:spPr>
          <a:xfrm flipV="1">
            <a:off x="4279963" y="4044195"/>
            <a:ext cx="830554" cy="73255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Tiesioji rodyklės jungtis 65"/>
          <p:cNvCxnSpPr/>
          <p:nvPr/>
        </p:nvCxnSpPr>
        <p:spPr>
          <a:xfrm flipV="1">
            <a:off x="4181938" y="3709760"/>
            <a:ext cx="240038" cy="3519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Tiesioji rodyklės jungtis 67"/>
          <p:cNvCxnSpPr/>
          <p:nvPr/>
        </p:nvCxnSpPr>
        <p:spPr>
          <a:xfrm flipV="1">
            <a:off x="3781743" y="2742062"/>
            <a:ext cx="1733455" cy="73334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Tiesioji rodyklės jungtis 68"/>
          <p:cNvCxnSpPr/>
          <p:nvPr/>
        </p:nvCxnSpPr>
        <p:spPr>
          <a:xfrm flipV="1">
            <a:off x="3889346" y="2315745"/>
            <a:ext cx="1221171" cy="4263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Tiesioji rodyklės jungtis 70"/>
          <p:cNvCxnSpPr/>
          <p:nvPr/>
        </p:nvCxnSpPr>
        <p:spPr>
          <a:xfrm flipV="1">
            <a:off x="4035977" y="1941389"/>
            <a:ext cx="1074540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Tiesioji rodyklės jungtis 72"/>
          <p:cNvCxnSpPr/>
          <p:nvPr/>
        </p:nvCxnSpPr>
        <p:spPr>
          <a:xfrm>
            <a:off x="4070843" y="1159255"/>
            <a:ext cx="1149229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62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Galvakaulis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Kaktikaulis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Kaukolė</a:t>
            </a:r>
            <a:endParaRPr lang="lt-LT" dirty="0"/>
          </a:p>
        </p:txBody>
      </p:sp>
      <p:pic>
        <p:nvPicPr>
          <p:cNvPr id="18436" name="Picture 4" descr="http://nekalk.lt/ckeditor_assets/pictures/192/content_kaukole.png?132554506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82976" y="2154039"/>
            <a:ext cx="5491934" cy="3096344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063896" y="285728"/>
            <a:ext cx="6900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Kaip vadinama paryškinta skeleto dalis?</a:t>
            </a:r>
            <a:endParaRPr kumimoji="0" lang="lt-L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87" y="0"/>
            <a:ext cx="1552822" cy="177281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356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Galvakaulis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Kaktikaulis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Kaukolė</a:t>
            </a:r>
            <a:endParaRPr lang="lt-LT" dirty="0"/>
          </a:p>
        </p:txBody>
      </p:sp>
      <p:pic>
        <p:nvPicPr>
          <p:cNvPr id="16" name="Picture 15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4517706"/>
            <a:ext cx="857250" cy="857250"/>
          </a:xfrm>
          <a:prstGeom prst="rect">
            <a:avLst/>
          </a:prstGeom>
        </p:spPr>
      </p:pic>
      <p:pic>
        <p:nvPicPr>
          <p:cNvPr id="18436" name="Picture 4" descr="http://nekalk.lt/ckeditor_assets/pictures/192/content_kaukole.png?132554506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82976" y="2154039"/>
            <a:ext cx="5491934" cy="3096344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063896" y="285728"/>
            <a:ext cx="6900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Kaip vadinama paryškinta skeleto dalis?</a:t>
            </a:r>
            <a:endParaRPr lang="lt-LT" sz="3200" dirty="0"/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87" y="0"/>
            <a:ext cx="1552822" cy="177281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Šonkauliai ir dilbis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3200400" cy="1215923"/>
          </a:xfrm>
        </p:spPr>
        <p:txBody>
          <a:bodyPr/>
          <a:lstStyle/>
          <a:p>
            <a:pPr marL="0" indent="0"/>
            <a:r>
              <a:rPr lang="lt-LT" dirty="0" smtClean="0"/>
              <a:t>Krūtinkaulis ir šonkauliai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1371600" y="4338370"/>
            <a:ext cx="3848472" cy="1215923"/>
          </a:xfrm>
        </p:spPr>
        <p:txBody>
          <a:bodyPr/>
          <a:lstStyle/>
          <a:p>
            <a:pPr marL="0" indent="0"/>
            <a:r>
              <a:rPr lang="lt-LT" dirty="0" smtClean="0"/>
              <a:t>Dubenkaulis ir krūtinkaulis</a:t>
            </a:r>
            <a:endParaRPr lang="lt-LT" dirty="0"/>
          </a:p>
        </p:txBody>
      </p:sp>
      <p:pic>
        <p:nvPicPr>
          <p:cNvPr id="23556" name="Picture 4" descr="http://nekalk.lt/ckeditor_assets/pictures/193/content_krutines_lasta.png?132554531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499392"/>
            <a:ext cx="4732578" cy="2513783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979712" y="311639"/>
            <a:ext cx="698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Kaip vadinama paryškinta skeleto dalis?</a:t>
            </a:r>
            <a:endParaRPr kumimoji="0" lang="lt-L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7" y="-27364"/>
            <a:ext cx="1584176" cy="180861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884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Šonkauliai ir dilbis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3200400" cy="1215923"/>
          </a:xfrm>
        </p:spPr>
        <p:txBody>
          <a:bodyPr/>
          <a:lstStyle/>
          <a:p>
            <a:pPr marL="0" indent="0"/>
            <a:r>
              <a:rPr lang="lt-LT" dirty="0" smtClean="0"/>
              <a:t>Krūtinkaulis ir šonkauliai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1371600" y="4338370"/>
            <a:ext cx="3848472" cy="1215923"/>
          </a:xfrm>
        </p:spPr>
        <p:txBody>
          <a:bodyPr/>
          <a:lstStyle/>
          <a:p>
            <a:pPr marL="0" indent="0"/>
            <a:r>
              <a:rPr lang="lt-LT" dirty="0" smtClean="0"/>
              <a:t>Dubenkaulis ir krūtinkaulis</a:t>
            </a:r>
            <a:endParaRPr lang="lt-LT" dirty="0"/>
          </a:p>
        </p:txBody>
      </p:sp>
      <p:pic>
        <p:nvPicPr>
          <p:cNvPr id="15" name="Picture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23556" name="Picture 4" descr="http://nekalk.lt/ckeditor_assets/pictures/193/content_krutines_lasta.png?13255453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499392"/>
            <a:ext cx="4732578" cy="2513783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979712" y="311639"/>
            <a:ext cx="698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Kaip vadinama paryškinta skeleto dalis?</a:t>
            </a:r>
            <a:endParaRPr lang="lt-LT" sz="3200" dirty="0"/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7" y="-27364"/>
            <a:ext cx="1584176" cy="18086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Sėdinkaulis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Dubenkaulis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Krūtinkaulis</a:t>
            </a:r>
            <a:endParaRPr lang="lt-LT" dirty="0"/>
          </a:p>
        </p:txBody>
      </p:sp>
      <p:pic>
        <p:nvPicPr>
          <p:cNvPr id="25604" name="Picture 4" descr="http://www.nekalk.lt/ckeditor_assets/pictures/211/content_dubuo.png?132562821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7251" y="2492896"/>
            <a:ext cx="5112568" cy="2712237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836301" y="513969"/>
            <a:ext cx="7307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Kaip vadinama paryškinta skeleto dalis?</a:t>
            </a:r>
            <a:endParaRPr kumimoji="0" lang="lt-L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-16084"/>
            <a:ext cx="1440765" cy="164488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0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Sėdinkaulis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Dubenkaulis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Krūtinkaulis</a:t>
            </a:r>
            <a:endParaRPr lang="lt-LT" dirty="0"/>
          </a:p>
        </p:txBody>
      </p:sp>
      <p:pic>
        <p:nvPicPr>
          <p:cNvPr id="14" name="Picture 13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25604" name="Picture 4" descr="http://www.nekalk.lt/ckeditor_assets/pictures/211/content_dubuo.png?13256282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7251" y="2492896"/>
            <a:ext cx="5112568" cy="2712237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836301" y="513969"/>
            <a:ext cx="7307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Kaip vadinama paryškinta skeleto dalis?</a:t>
            </a:r>
            <a:endParaRPr lang="lt-LT" sz="3200" dirty="0"/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-16084"/>
            <a:ext cx="1440765" cy="164488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Dilbis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Žastikaulis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Raktikaulis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97171" y="248501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lt-LT" sz="3200" b="1" dirty="0" smtClean="0"/>
              <a:t>Kaip vadinama paryškinta skeleto dalis?</a:t>
            </a:r>
            <a:endParaRPr lang="lt-LT" sz="3200" b="1" dirty="0"/>
          </a:p>
        </p:txBody>
      </p:sp>
      <p:pic>
        <p:nvPicPr>
          <p:cNvPr id="28676" name="Picture 4" descr="http://www.nekalk.lt/ckeditor_assets/pictures/207/content_alkunkaulis.png?13256277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4356" y="2709938"/>
            <a:ext cx="5380546" cy="2462492"/>
          </a:xfrm>
          <a:prstGeom prst="rect">
            <a:avLst/>
          </a:prstGeom>
          <a:noFill/>
        </p:spPr>
      </p:pic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2344" y="5601"/>
            <a:ext cx="1426677" cy="16288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52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Dilbis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Žastikaulis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Raktikaulis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97171" y="248501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lt-LT" sz="3200" b="1" dirty="0" smtClean="0"/>
              <a:t>Kaip vadinama paryškinta skeleto dalis?</a:t>
            </a:r>
            <a:endParaRPr lang="lt-LT" sz="3200" b="1" dirty="0"/>
          </a:p>
        </p:txBody>
      </p:sp>
      <p:pic>
        <p:nvPicPr>
          <p:cNvPr id="28676" name="Picture 4" descr="http://www.nekalk.lt/ckeditor_assets/pictures/207/content_alkunkaulis.png?13256277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4356" y="2709938"/>
            <a:ext cx="5380546" cy="2462492"/>
          </a:xfrm>
          <a:prstGeom prst="rect">
            <a:avLst/>
          </a:prstGeom>
          <a:noFill/>
        </p:spPr>
      </p:pic>
      <p:pic>
        <p:nvPicPr>
          <p:cNvPr id="15" name="Picture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2344" y="5601"/>
            <a:ext cx="1426677" cy="1628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Galūnkauliai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Pirštikauliai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Pėdos kaulai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13338" y="116632"/>
            <a:ext cx="6907755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Kaip vadinama paryškinta skeleto dalis?</a:t>
            </a:r>
            <a:endParaRPr lang="lt-LT" sz="3200" dirty="0"/>
          </a:p>
        </p:txBody>
      </p:sp>
      <p:pic>
        <p:nvPicPr>
          <p:cNvPr id="31746" name="Picture 2" descr="http://nekalk.lt/ckeditor_assets/pictures/216/content_peda.png?132562956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060848"/>
            <a:ext cx="4248472" cy="3570144"/>
          </a:xfrm>
          <a:prstGeom prst="rect">
            <a:avLst/>
          </a:prstGeom>
          <a:noFill/>
        </p:spPr>
      </p:pic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289" y="116632"/>
            <a:ext cx="1174388" cy="134076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10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Galūnkauliai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Pirštikauliai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Pėdos kaulai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13338" y="116632"/>
            <a:ext cx="6907755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Kaip vadinama paryškinta skeleto dalis?</a:t>
            </a:r>
            <a:endParaRPr lang="lt-LT" sz="3200" dirty="0"/>
          </a:p>
        </p:txBody>
      </p:sp>
      <p:pic>
        <p:nvPicPr>
          <p:cNvPr id="31746" name="Picture 2" descr="http://nekalk.lt/ckeditor_assets/pictures/216/content_peda.png?13256295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5F3FF"/>
              </a:clrFrom>
              <a:clrTo>
                <a:srgbClr val="F5F3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060848"/>
            <a:ext cx="4248472" cy="3570144"/>
          </a:xfrm>
          <a:prstGeom prst="rect">
            <a:avLst/>
          </a:prstGeom>
          <a:noFill/>
        </p:spPr>
      </p:pic>
      <p:pic>
        <p:nvPicPr>
          <p:cNvPr id="15" name="Picture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289" y="116632"/>
            <a:ext cx="1174388" cy="134076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4978" y="404664"/>
            <a:ext cx="4829180" cy="726852"/>
          </a:xfrm>
        </p:spPr>
        <p:txBody>
          <a:bodyPr>
            <a:normAutofit/>
          </a:bodyPr>
          <a:lstStyle/>
          <a:p>
            <a:r>
              <a:rPr lang="lt-LT" sz="3200" dirty="0" smtClean="0">
                <a:latin typeface="Arial" pitchFamily="34" charset="0"/>
                <a:cs typeface="Arial" pitchFamily="34" charset="0"/>
              </a:rPr>
              <a:t>Tai įdomu!!!</a:t>
            </a:r>
            <a:endParaRPr lang="lt-L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86362"/>
            <a:ext cx="1477177" cy="1686454"/>
          </a:xfrm>
          <a:prstGeom prst="rect">
            <a:avLst/>
          </a:prstGeom>
          <a:noFill/>
        </p:spPr>
      </p:pic>
      <p:sp>
        <p:nvSpPr>
          <p:cNvPr id="11" name="Rounded Rectangle 10"/>
          <p:cNvSpPr/>
          <p:nvPr/>
        </p:nvSpPr>
        <p:spPr>
          <a:xfrm>
            <a:off x="407643" y="2246853"/>
            <a:ext cx="3814670" cy="15001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Kaukolę sudaro 30 vienas su kitu suaugusių kaulų.</a:t>
            </a:r>
            <a:endParaRPr lang="lt-LT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98457" y="2996952"/>
            <a:ext cx="4394023" cy="34563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KAULAS YRA GYVA MEDŽIAGA! </a:t>
            </a:r>
            <a:b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Kaulo išorė kieta ir tanki: ši dalis sudaryta iš kalcio ir fosforo.  </a:t>
            </a:r>
            <a:b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Laimė, kad tavo kaulai ne pilnaviduriai, kitaip tu labai daug svertum. </a:t>
            </a:r>
            <a:endParaRPr lang="lt-LT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4245" y="4116247"/>
            <a:ext cx="3837251" cy="23370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Pusė visų kaulų yra mūsų plaštakose ir pėdose! </a:t>
            </a:r>
          </a:p>
          <a:p>
            <a:pPr algn="ctr"/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Plaštaka sudaryta iš 27 kaulų, o pėda – iš 26. </a:t>
            </a:r>
            <a:endParaRPr lang="lt-LT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498457" y="1620019"/>
            <a:ext cx="4250007" cy="10166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Stuburą sudaro </a:t>
            </a:r>
            <a:b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33 slanksteliai.</a:t>
            </a:r>
            <a:endParaRPr lang="lt-LT" sz="2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Cemento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Kalcio ir fosforo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Klijų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073" y="230713"/>
            <a:ext cx="8229600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Kaulai sudaryti iš:</a:t>
            </a:r>
            <a:endParaRPr lang="lt-LT" sz="3200" b="1" dirty="0"/>
          </a:p>
        </p:txBody>
      </p:sp>
      <p:pic>
        <p:nvPicPr>
          <p:cNvPr id="2050" name="Picture 2" descr="http://www.zarasai.lt/userimages/skeleta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8722" y="2060848"/>
            <a:ext cx="4680520" cy="3744416"/>
          </a:xfrm>
          <a:prstGeom prst="rect">
            <a:avLst/>
          </a:prstGeom>
          <a:noFill/>
        </p:spPr>
      </p:pic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0774" y="23817"/>
            <a:ext cx="1363604" cy="155679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50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Cemento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Kalcio ir fosforo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Klijų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073" y="230713"/>
            <a:ext cx="8229600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Kaulai sudaryti iš:</a:t>
            </a:r>
            <a:endParaRPr lang="lt-LT" sz="3200" b="1" dirty="0"/>
          </a:p>
        </p:txBody>
      </p:sp>
      <p:pic>
        <p:nvPicPr>
          <p:cNvPr id="13" name="Picture 12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2050" name="Picture 2" descr="http://www.zarasai.lt/userimages/skeleta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8722" y="2060848"/>
            <a:ext cx="4680520" cy="3744416"/>
          </a:xfrm>
          <a:prstGeom prst="rect">
            <a:avLst/>
          </a:prstGeom>
          <a:noFill/>
        </p:spPr>
      </p:pic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0774" y="23817"/>
            <a:ext cx="1363604" cy="155679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333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13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33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23728" y="166732"/>
            <a:ext cx="6480720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Keli slanksteliai sudaro stuburą?</a:t>
            </a:r>
            <a:endParaRPr lang="lt-LT" sz="3200" b="1" dirty="0"/>
          </a:p>
        </p:txBody>
      </p:sp>
      <p:pic>
        <p:nvPicPr>
          <p:cNvPr id="38914" name="Picture 2" descr="http://www.drawinghowtodraw.com/stepbystepdrawinglessons/wp-content/uploads/2010/09/Finished-skeletons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844824"/>
            <a:ext cx="3960440" cy="3960440"/>
          </a:xfrm>
          <a:prstGeom prst="rect">
            <a:avLst/>
          </a:prstGeom>
          <a:noFill/>
        </p:spPr>
      </p:pic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473" y="166732"/>
            <a:ext cx="1374449" cy="156917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333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13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33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23728" y="166732"/>
            <a:ext cx="6480720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Keli slanksteliai sudaro stuburą?</a:t>
            </a:r>
            <a:endParaRPr lang="lt-LT" sz="3200" b="1" dirty="0"/>
          </a:p>
        </p:txBody>
      </p:sp>
      <p:pic>
        <p:nvPicPr>
          <p:cNvPr id="13" name="Picture 12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pic>
        <p:nvPicPr>
          <p:cNvPr id="38914" name="Picture 2" descr="http://www.drawinghowtodraw.com/stepbystepdrawinglessons/wp-content/uploads/2010/09/Finished-skeletons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844824"/>
            <a:ext cx="3960440" cy="3960440"/>
          </a:xfrm>
          <a:prstGeom prst="rect">
            <a:avLst/>
          </a:prstGeom>
          <a:noFill/>
        </p:spPr>
      </p:pic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473" y="166732"/>
            <a:ext cx="1374449" cy="156917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7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Dilbis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Stuburkaulis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Šlaunikaulis</a:t>
            </a:r>
            <a:endParaRPr lang="lt-LT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 smtClean="0"/>
              <a:t>Krūtinkaulis</a:t>
            </a:r>
            <a:endParaRPr lang="lt-LT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t-LT" dirty="0" smtClean="0"/>
              <a:t>Blauzdikaulis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63688" y="269479"/>
            <a:ext cx="7056784" cy="855266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Koks žmogaus kaulas yra pats ilgiausias?</a:t>
            </a:r>
            <a:endParaRPr lang="lt-LT" sz="3200" b="1" dirty="0"/>
          </a:p>
        </p:txBody>
      </p:sp>
      <p:pic>
        <p:nvPicPr>
          <p:cNvPr id="40962" name="Picture 2" descr="http://printables.kaboose.com/img/Skeleton_rdax_6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506050"/>
            <a:ext cx="3528392" cy="4704523"/>
          </a:xfrm>
          <a:prstGeom prst="rect">
            <a:avLst/>
          </a:prstGeom>
          <a:noFill/>
        </p:spPr>
      </p:pic>
      <p:pic>
        <p:nvPicPr>
          <p:cNvPr id="16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3798" y="0"/>
            <a:ext cx="985172" cy="112474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407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Dilbis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Stuburkaulis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Šlaunikaulis</a:t>
            </a:r>
            <a:endParaRPr lang="lt-LT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 smtClean="0"/>
              <a:t>Krūtinkaulis</a:t>
            </a:r>
            <a:endParaRPr lang="lt-LT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t-LT" dirty="0" smtClean="0"/>
              <a:t>Blauzdikaulis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63688" y="269479"/>
            <a:ext cx="7056784" cy="855266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Koks žmogaus kaulas yra pats ilgiausias?</a:t>
            </a:r>
            <a:endParaRPr lang="lt-LT" sz="3200" b="1" dirty="0"/>
          </a:p>
        </p:txBody>
      </p:sp>
      <p:pic>
        <p:nvPicPr>
          <p:cNvPr id="17" name="Picture 16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  <p:pic>
        <p:nvPicPr>
          <p:cNvPr id="40962" name="Picture 2" descr="http://printables.kaboose.com/img/Skeleton_rdax_65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506050"/>
            <a:ext cx="3528392" cy="4704523"/>
          </a:xfrm>
          <a:prstGeom prst="rect">
            <a:avLst/>
          </a:prstGeom>
          <a:noFill/>
        </p:spPr>
      </p:pic>
      <p:pic>
        <p:nvPicPr>
          <p:cNvPr id="16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3798" y="0"/>
            <a:ext cx="985172" cy="112474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Mūsų smegenis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Galvos kaulus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Mūsų ausis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7744" y="404664"/>
            <a:ext cx="5961856" cy="62039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Ką apsaugo kaukolė?</a:t>
            </a:r>
            <a:endParaRPr lang="lt-LT" sz="3200" b="1" dirty="0"/>
          </a:p>
        </p:txBody>
      </p:sp>
      <p:pic>
        <p:nvPicPr>
          <p:cNvPr id="44034" name="Picture 2" descr="http://www.littlecraftybugs.co.uk/images/AM%20PG%2039484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924944"/>
            <a:ext cx="3456556" cy="3046091"/>
          </a:xfrm>
          <a:prstGeom prst="rect">
            <a:avLst/>
          </a:prstGeom>
          <a:noFill/>
        </p:spPr>
      </p:pic>
      <p:pic>
        <p:nvPicPr>
          <p:cNvPr id="8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7134" y="116632"/>
            <a:ext cx="1363605" cy="155679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41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Mūsų smegenis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Galvos kaulus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Mūsų ausis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7744" y="404664"/>
            <a:ext cx="5961856" cy="62039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Ką apsaugo kaukolė?</a:t>
            </a:r>
            <a:endParaRPr lang="lt-LT" sz="3200" b="1" dirty="0"/>
          </a:p>
        </p:txBody>
      </p:sp>
      <p:pic>
        <p:nvPicPr>
          <p:cNvPr id="44034" name="Picture 2" descr="http://www.littlecraftybugs.co.uk/images/AM%20PG%20394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924944"/>
            <a:ext cx="3456556" cy="3046091"/>
          </a:xfrm>
          <a:prstGeom prst="rect">
            <a:avLst/>
          </a:prstGeom>
          <a:noFill/>
        </p:spPr>
      </p:pic>
      <p:pic>
        <p:nvPicPr>
          <p:cNvPr id="8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7134" y="116632"/>
            <a:ext cx="1363605" cy="1556792"/>
          </a:xfrm>
          <a:prstGeom prst="rect">
            <a:avLst/>
          </a:prstGeom>
          <a:noFill/>
        </p:spPr>
      </p:pic>
      <p:pic>
        <p:nvPicPr>
          <p:cNvPr id="12" name="Paveikslėlis 1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68494"/>
            <a:ext cx="1691680" cy="1931347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2123728" y="189720"/>
            <a:ext cx="6834311" cy="4438846"/>
          </a:xfrm>
          <a:prstGeom prst="wedgeRoundRectCallout">
            <a:avLst>
              <a:gd name="adj1" fmla="val -57316"/>
              <a:gd name="adj2" fmla="val -3320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4819650" algn="l"/>
              </a:tabLst>
            </a:pPr>
            <a:r>
              <a:rPr lang="lt-LT" sz="2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Ar žinote, kad  taisyklinga laikysena svarbi žmogaus sveikatai ir grožiui.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Ydinga laikysena gali išprovokuoti arba paskatinti: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nugaros ir krūtinės skausmus,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nuovargį ir silpnumą,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virškinimo sutrikimus,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širdies ir kraujotakos sistemų sutrikimus,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galvos ir kaklo skausmus,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lt-LT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  <a:tab pos="4819650" algn="l"/>
              </a:tabLst>
            </a:pPr>
            <a:r>
              <a:rPr lang="lt-LT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kvėpavimo sutrikimus ir kitus negalavimus.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www.postureinstyle.com/images/posture-in-style_growth-bar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171242"/>
            <a:ext cx="8914590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1835696" y="286424"/>
            <a:ext cx="6644304" cy="936150"/>
          </a:xfrm>
        </p:spPr>
        <p:txBody>
          <a:bodyPr>
            <a:noAutofit/>
          </a:bodyPr>
          <a:lstStyle/>
          <a:p>
            <a:pPr marL="0" indent="0"/>
            <a:r>
              <a:rPr lang="lt-LT" b="1" dirty="0" smtClean="0"/>
              <a:t>Kuri mergaitė sėdi taisyklingai?</a:t>
            </a:r>
            <a:br>
              <a:rPr lang="lt-LT" b="1" dirty="0" smtClean="0"/>
            </a:br>
            <a:r>
              <a:rPr lang="lt-LT" b="1" dirty="0" smtClean="0"/>
              <a:t> Pažymėk</a:t>
            </a:r>
            <a:endParaRPr lang="lt-LT" b="1" dirty="0"/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8000" y="-23896"/>
            <a:ext cx="1363604" cy="1556791"/>
          </a:xfrm>
          <a:prstGeom prst="rect">
            <a:avLst/>
          </a:prstGeom>
          <a:noFill/>
        </p:spPr>
      </p:pic>
      <p:pic>
        <p:nvPicPr>
          <p:cNvPr id="10" name="Picture 9" descr="http://thehealthremedies.com/wp-content/uploads/2011/06/good.bad-posture-flip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643182"/>
            <a:ext cx="657229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11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1835696" y="286424"/>
            <a:ext cx="6644304" cy="936150"/>
          </a:xfrm>
        </p:spPr>
        <p:txBody>
          <a:bodyPr>
            <a:noAutofit/>
          </a:bodyPr>
          <a:lstStyle/>
          <a:p>
            <a:pPr marL="0" indent="0"/>
            <a:r>
              <a:rPr lang="lt-LT" b="1" dirty="0" smtClean="0"/>
              <a:t>Kuri mergaitė sėdi taisyklingai?</a:t>
            </a:r>
            <a:br>
              <a:rPr lang="lt-LT" b="1" dirty="0" smtClean="0"/>
            </a:br>
            <a:r>
              <a:rPr lang="lt-LT" b="1" dirty="0" smtClean="0"/>
              <a:t> Pažymėk</a:t>
            </a:r>
            <a:endParaRPr lang="lt-LT" b="1" dirty="0"/>
          </a:p>
        </p:txBody>
      </p:sp>
      <p:pic>
        <p:nvPicPr>
          <p:cNvPr id="9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8000" y="-23896"/>
            <a:ext cx="1363604" cy="1556791"/>
          </a:xfrm>
          <a:prstGeom prst="rect">
            <a:avLst/>
          </a:prstGeom>
          <a:noFill/>
        </p:spPr>
      </p:pic>
      <p:pic>
        <p:nvPicPr>
          <p:cNvPr id="10" name="Picture 9" descr="http://thehealthremedies.com/wp-content/uploads/2011/06/good.bad-posture-flip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643182"/>
            <a:ext cx="657229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aveikslėlis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16" y="2669559"/>
            <a:ext cx="853514" cy="8596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Ilgiau išlieki jaunas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Geriau išsivysto smegenys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Iškrypęs stuburas spaudžia vidaus organus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35696" y="274638"/>
            <a:ext cx="6912768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Taisyklinga laikysena svarbi, nes:</a:t>
            </a:r>
            <a:endParaRPr lang="lt-LT" sz="3200" b="1" dirty="0"/>
          </a:p>
        </p:txBody>
      </p:sp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4" y="0"/>
            <a:ext cx="1552821" cy="1772816"/>
          </a:xfrm>
          <a:prstGeom prst="rect">
            <a:avLst/>
          </a:prstGeom>
          <a:noFill/>
        </p:spPr>
      </p:pic>
      <p:pic>
        <p:nvPicPr>
          <p:cNvPr id="53250" name="Picture 2" descr="https://encrypted-tbn0.gstatic.com/images?q=tbn:ANd9GcTAIgCe3dupkctNP8m5Xlp-zldNa9ptbMFNzgvCIJ6ohAIYSOS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1472725"/>
            <a:ext cx="2248050" cy="3055824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915" y="4343452"/>
            <a:ext cx="4857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0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Ilgiau išlieki jaunas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Geriau išsivysto smegenys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Iškrypęs stuburas spaudžia vidaus organus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35696" y="274638"/>
            <a:ext cx="6912768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Taisyklinga laikysena svarbi, nes:</a:t>
            </a:r>
            <a:endParaRPr lang="lt-LT" sz="3200" b="1" dirty="0"/>
          </a:p>
        </p:txBody>
      </p:sp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4" y="0"/>
            <a:ext cx="1552821" cy="1772816"/>
          </a:xfrm>
          <a:prstGeom prst="rect">
            <a:avLst/>
          </a:prstGeom>
          <a:noFill/>
        </p:spPr>
      </p:pic>
      <p:pic>
        <p:nvPicPr>
          <p:cNvPr id="14" name="Picture 13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pic>
        <p:nvPicPr>
          <p:cNvPr id="53250" name="Picture 2" descr="https://encrypted-tbn0.gstatic.com/images?q=tbn:ANd9GcTAIgCe3dupkctNP8m5Xlp-zldNa9ptbMFNzgvCIJ6ohAIYSOS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1472725"/>
            <a:ext cx="2248050" cy="3055824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915" y="4343452"/>
            <a:ext cx="4857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1403648" y="1760825"/>
            <a:ext cx="7388352" cy="1215923"/>
          </a:xfrm>
        </p:spPr>
        <p:txBody>
          <a:bodyPr>
            <a:normAutofit/>
          </a:bodyPr>
          <a:lstStyle/>
          <a:p>
            <a:r>
              <a:rPr lang="lt-LT" dirty="0" smtClean="0"/>
              <a:t>Daug sužinojau ir galėčiau </a:t>
            </a:r>
          </a:p>
          <a:p>
            <a:r>
              <a:rPr lang="lt-LT" dirty="0" smtClean="0"/>
              <a:t>papasakoti apie žmogaus kaulus ir jų svarbą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1403648" y="3140968"/>
            <a:ext cx="7388352" cy="1215923"/>
          </a:xfrm>
        </p:spPr>
        <p:txBody>
          <a:bodyPr>
            <a:normAutofit/>
          </a:bodyPr>
          <a:lstStyle/>
          <a:p>
            <a:r>
              <a:rPr lang="lt-LT" dirty="0" smtClean="0"/>
              <a:t>Buvo nelengva atsakyti į klausimus. </a:t>
            </a:r>
          </a:p>
          <a:p>
            <a:r>
              <a:rPr lang="lt-LT" dirty="0" smtClean="0"/>
              <a:t>Reikėtų dar pasimokyti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4338370"/>
            <a:ext cx="4549798" cy="1215923"/>
          </a:xfrm>
        </p:spPr>
        <p:txBody>
          <a:bodyPr>
            <a:normAutofit/>
          </a:bodyPr>
          <a:lstStyle/>
          <a:p>
            <a:pPr marL="0" indent="0"/>
            <a:r>
              <a:rPr lang="lt-LT" dirty="0" smtClean="0"/>
              <a:t>Mažai žinojau, prireikė pagalbos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19672" y="260648"/>
            <a:ext cx="7262962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Įsivertink, ar pažįsti </a:t>
            </a:r>
            <a:r>
              <a:rPr lang="lt-LT" sz="3600" b="1" smtClean="0"/>
              <a:t>žmogaus griaučius?</a:t>
            </a:r>
            <a:endParaRPr lang="lt-LT" sz="3600" b="1" dirty="0"/>
          </a:p>
        </p:txBody>
      </p:sp>
      <p:pic>
        <p:nvPicPr>
          <p:cNvPr id="12" name="Picture 6" descr="http://www.cartooncritters.com/clipartpics/cliparta9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3" y="116632"/>
            <a:ext cx="1440160" cy="1644193"/>
          </a:xfrm>
          <a:prstGeom prst="rect">
            <a:avLst/>
          </a:prstGeom>
          <a:noFill/>
        </p:spPr>
      </p:pic>
      <p:pic>
        <p:nvPicPr>
          <p:cNvPr id="50178" name="Picture 2" descr="https://encrypted-tbn0.gstatic.com/images?q=tbn:ANd9GcTDa3oDGxHxs6W93RGZUS53AzEC4wKIUvMfGni-fow0cyqR_0Rnh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1398" y="4171620"/>
            <a:ext cx="3012393" cy="266429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Šaltinių sąrašas:</a:t>
            </a:r>
            <a:endParaRPr lang="lt-L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en-US" u="sng" dirty="0" smtClean="0">
                <a:hlinkClick r:id="rId2"/>
              </a:rPr>
              <a:t>http://thehealthremedies.com/wp-content/uploads/2011/06/good.bad-posture-flip.jpg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3"/>
              </a:rPr>
              <a:t>http://www.istockphoto.com/stock-illustration-3818382-cartoon-of-boy-with-a-cast.php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/>
              <a:t> </a:t>
            </a:r>
            <a:r>
              <a:rPr lang="en-US" dirty="0" smtClean="0">
                <a:hlinkClick r:id="rId4"/>
              </a:rPr>
              <a:t>http://www.dragoart.com/tuts/2985/1/1/how-to-draw-a-skeleton.htm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>
                <a:hlinkClick r:id="rId5"/>
              </a:rPr>
              <a:t> </a:t>
            </a:r>
            <a:r>
              <a:rPr lang="lt-LT" dirty="0" smtClean="0">
                <a:hlinkClick r:id="rId5"/>
              </a:rPr>
              <a:t>http://www.ostene.com/CardiacSurgery.html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6"/>
              </a:rPr>
              <a:t>http://en.wikipedia.org/wiki/Human_pelvis</a:t>
            </a:r>
            <a:r>
              <a:rPr lang="lt-LT" dirty="0" smtClean="0"/>
              <a:t> </a:t>
            </a:r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7"/>
              </a:rPr>
              <a:t>http://www.nekalk.lt/klausimas/2202-kaip-vadinama-paryskinta-skeleto-dalis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8"/>
              </a:rPr>
              <a:t>http://www.supermama.lt/forumas/lofiversion/index.php/t418034.html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9"/>
              </a:rPr>
              <a:t>http://www.drawinghowtodraw.com/stepbystepdrawinglessons/2010/09/how-to-draw-cartoon-skeletons-with-step-by-step-drawing-lesson-for-halloween/</a:t>
            </a:r>
            <a:r>
              <a:rPr lang="lt-LT" dirty="0" smtClean="0"/>
              <a:t> </a:t>
            </a:r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10"/>
              </a:rPr>
              <a:t>http://printables.kaboose.com/printable-skeleton.html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lt-LT" dirty="0" smtClean="0">
                <a:hlinkClick r:id="rId11"/>
              </a:rPr>
              <a:t>http://www.knigge.ru/pravilno_hodit.html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en-US" u="sng" dirty="0" smtClean="0">
                <a:hlinkClick r:id="rId12"/>
              </a:rPr>
              <a:t>http://www.postureinstyle.com/</a:t>
            </a:r>
            <a:endParaRPr lang="lt-LT" dirty="0" smtClean="0"/>
          </a:p>
          <a:p>
            <a:pPr>
              <a:buClr>
                <a:schemeClr val="accent3">
                  <a:lumMod val="75000"/>
                </a:schemeClr>
              </a:buClr>
            </a:pPr>
            <a:r>
              <a:rPr lang="en-US" u="sng" dirty="0" smtClean="0">
                <a:hlinkClick r:id="rId13"/>
              </a:rPr>
              <a:t>http://sveikasirjaunas.lt/index.php?option=com_content&amp;view=article&amp;id=59&amp;Itemid=82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</p:tagLst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item1.xml><?xml version="1.0" encoding="utf-8"?>
<Layout>
  <Type>MultipleChoice</Type>
  <ChoicesCount>3</ChoicesCount>
  <Orientation>Left</Orientation>
</Layout>
</file>

<file path=customXml/item2.xml><?xml version="1.0" encoding="utf-8"?>
<Layout>
  <Type>MultipleChoice</Type>
  <ChoicesCount>3</ChoicesCount>
  <Orientation>Left</Orientation>
</Layout>
</file>

<file path=customXml/item3.xml><?xml version="1.0" encoding="utf-8"?>
<Layout>
  <Type>MultipleChoice</Type>
  <ChoicesCount>3</ChoicesCount>
  <Orientation>Left</Orientation>
</Layout>
</file>

<file path=customXml/item4.xml><?xml version="1.0" encoding="utf-8"?>
<Layout>
  <Type>MultipleChoice</Type>
  <ChoicesCount>3</ChoicesCount>
  <Orientation>Left</Orientation>
</Layout>
</file>

<file path=customXml/item5.xml><?xml version="1.0" encoding="utf-8"?>
<Layout>
  <Type>MultipleChoice</Type>
  <ChoicesCount>3</ChoicesCount>
  <Orientation>Left</Orientation>
</Layout>
</file>

<file path=customXml/item6.xml><?xml version="1.0" encoding="utf-8"?>
<Layout>
  <Type>MultipleChoice</Type>
  <ChoicesCount>3</ChoicesCount>
  <Orientation>Left</Orientation>
</Layout>
</file>

<file path=customXml/item7.xml><?xml version="1.0" encoding="utf-8"?>
<Layout>
  <Type>MultipleChoice</Type>
  <ChoicesCount>3</ChoicesCount>
  <Orientation>Left</Orientation>
</Layout>
</file>

<file path=customXml/item8.xml><?xml version="1.0" encoding="utf-8"?>
<Layout>
  <Type>MultipleChoice</Type>
  <ChoicesCount>5</ChoicesCount>
  <Orientation>Left</Orientation>
</Layout>
</file>

<file path=customXml/item9.xml><?xml version="1.0" encoding="utf-8"?>
<Layout>
  <Type>MultipleChoice</Type>
  <ChoicesCount>3</ChoicesCount>
  <Orientation>Left</Orientation>
</Layout>
</file>

<file path=customXml/item10.xml><?xml version="1.0" encoding="utf-8"?>
<Layout>
  <Type>MultipleChoice</Type>
  <ChoicesCount>3</ChoicesCount>
  <Orientation>Left</Orientation>
</Layout>
</file>

<file path=customXml/item11.xml><?xml version="1.0" encoding="utf-8"?>
<Layout>
  <Type>Drawing</Type>
  <ChoicesCount>0</ChoicesCount>
  <Orientation>Left</Orientation>
</Layout>
</file>

<file path=customXml/item12.xml><?xml version="1.0" encoding="utf-8"?>
<Layout>
  <Type>MultipleChoice</Type>
  <ChoicesCount>3</ChoicesCount>
  <Orientation>Left</Orientation>
</Layout>
</file>

<file path=customXml/itemProps1.xml><?xml version="1.0" encoding="utf-8"?>
<ds:datastoreItem xmlns:ds="http://schemas.openxmlformats.org/officeDocument/2006/customXml" ds:itemID="{9FB44364-A141-4B13-A1D4-F871A3CA2A35}">
  <ds:schemaRefs/>
</ds:datastoreItem>
</file>

<file path=customXml/itemProps2.xml><?xml version="1.0" encoding="utf-8"?>
<ds:datastoreItem xmlns:ds="http://schemas.openxmlformats.org/officeDocument/2006/customXml" ds:itemID="{D68F8BBD-9547-4BB5-BE3D-56AD70D59BC2}">
  <ds:schemaRefs/>
</ds:datastoreItem>
</file>

<file path=customXml/itemProps3.xml><?xml version="1.0" encoding="utf-8"?>
<ds:datastoreItem xmlns:ds="http://schemas.openxmlformats.org/officeDocument/2006/customXml" ds:itemID="{668DB367-C2EA-408E-83BD-BBEA2B61F25D}">
  <ds:schemaRefs/>
</ds:datastoreItem>
</file>

<file path=customXml/itemProps4.xml><?xml version="1.0" encoding="utf-8"?>
<ds:datastoreItem xmlns:ds="http://schemas.openxmlformats.org/officeDocument/2006/customXml" ds:itemID="{FF7229AB-6091-449B-AFE6-86668FA4B6D5}">
  <ds:schemaRefs/>
</ds:datastoreItem>
</file>

<file path=customXml/itemProps5.xml><?xml version="1.0" encoding="utf-8"?>
<ds:datastoreItem xmlns:ds="http://schemas.openxmlformats.org/officeDocument/2006/customXml" ds:itemID="{5DE34FCC-ADC2-4EAD-84DC-E81A9279AD88}">
  <ds:schemaRefs/>
</ds:datastoreItem>
</file>

<file path=customXml/itemProps6.xml><?xml version="1.0" encoding="utf-8"?>
<ds:datastoreItem xmlns:ds="http://schemas.openxmlformats.org/officeDocument/2006/customXml" ds:itemID="{2829E6BD-BD3D-4B64-89E9-6C1F25D4D47D}">
  <ds:schemaRefs/>
</ds:datastoreItem>
</file>

<file path=customXml/itemProps7.xml><?xml version="1.0" encoding="utf-8"?>
<ds:datastoreItem xmlns:ds="http://schemas.openxmlformats.org/officeDocument/2006/customXml" ds:itemID="{CC5443A0-BCAA-499C-BED9-B4B3208D34C8}">
  <ds:schemaRefs/>
</ds:datastoreItem>
</file>

<file path=customXml/itemProps8.xml><?xml version="1.0" encoding="utf-8"?>
<ds:datastoreItem xmlns:ds="http://schemas.openxmlformats.org/officeDocument/2006/customXml" ds:itemID="{E98DB648-205A-441A-B957-4B89971C51D3}">
  <ds:schemaRefs/>
</ds:datastoreItem>
</file>

<file path=customXml/itemProps9.xml><?xml version="1.0" encoding="utf-8"?>
<ds:datastoreItem xmlns:ds="http://schemas.openxmlformats.org/officeDocument/2006/customXml" ds:itemID="{B40A36DF-D9CF-47DA-B80F-3CC2E1F6EE75}">
  <ds:schemaRefs/>
</ds:datastoreItem>
</file>

<file path=customXml/itemProps10.xml><?xml version="1.0" encoding="utf-8"?>
<ds:datastoreItem xmlns:ds="http://schemas.openxmlformats.org/officeDocument/2006/customXml" ds:itemID="{836775B9-AE6C-4DF0-A466-147F6669D756}">
  <ds:schemaRefs/>
</ds:datastoreItem>
</file>

<file path=customXml/itemProps11.xml><?xml version="1.0" encoding="utf-8"?>
<ds:datastoreItem xmlns:ds="http://schemas.openxmlformats.org/officeDocument/2006/customXml" ds:itemID="{DC51B1D0-FFCC-4E33-88B1-4333169DBA03}">
  <ds:schemaRefs/>
</ds:datastoreItem>
</file>

<file path=customXml/itemProps12.xml><?xml version="1.0" encoding="utf-8"?>
<ds:datastoreItem xmlns:ds="http://schemas.openxmlformats.org/officeDocument/2006/customXml" ds:itemID="{0C380383-4756-4B6A-8D63-3BA3C00DD37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548</Words>
  <Application>Microsoft Office PowerPoint</Application>
  <PresentationFormat>Demonstracija ekrane (4:3)</PresentationFormat>
  <Paragraphs>171</Paragraphs>
  <Slides>30</Slides>
  <Notes>19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Office Theme</vt:lpstr>
      <vt:lpstr>Office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Kaip vadinama paryškinta skeleto dalis?</vt:lpstr>
      <vt:lpstr>Kaip vadinama paryškinta skeleto dalis?</vt:lpstr>
      <vt:lpstr>Kaip vadinama paryškinta skeleto dalis?</vt:lpstr>
      <vt:lpstr>Kaip vadinama paryškinta skeleto dalis?</vt:lpstr>
      <vt:lpstr>Tai įdomu!!!</vt:lpstr>
      <vt:lpstr>Kaulai sudaryti iš:</vt:lpstr>
      <vt:lpstr>Kaulai sudaryti iš:</vt:lpstr>
      <vt:lpstr>Keli slanksteliai sudaro stuburą?</vt:lpstr>
      <vt:lpstr>Keli slanksteliai sudaro stuburą?</vt:lpstr>
      <vt:lpstr>Koks žmogaus kaulas yra pats ilgiausias?</vt:lpstr>
      <vt:lpstr>Koks žmogaus kaulas yra pats ilgiausias?</vt:lpstr>
      <vt:lpstr>Ką apsaugo kaukolė?</vt:lpstr>
      <vt:lpstr>Ką apsaugo kaukolė?</vt:lpstr>
      <vt:lpstr>„PowerPoint“ pateiktis</vt:lpstr>
      <vt:lpstr>„PowerPoint“ pateiktis</vt:lpstr>
      <vt:lpstr>„PowerPoint“ pateiktis</vt:lpstr>
      <vt:lpstr>Taisyklinga laikysena svarbi, nes:</vt:lpstr>
      <vt:lpstr>Taisyklinga laikysena svarbi, nes:</vt:lpstr>
      <vt:lpstr>Įsivertink, ar pažįsti žmogaus griaučius?</vt:lpstr>
      <vt:lpstr>Šaltinių sąrašas: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Pasaulio pažinimas 3 kl.</dc:title>
  <dc:creator>Darbuotojas</dc:creator>
  <cp:lastModifiedBy>Darbuotojas</cp:lastModifiedBy>
  <cp:revision>76</cp:revision>
  <dcterms:created xsi:type="dcterms:W3CDTF">2012-10-24T13:26:38Z</dcterms:created>
  <dcterms:modified xsi:type="dcterms:W3CDTF">2018-09-26T06:04:54Z</dcterms:modified>
</cp:coreProperties>
</file>